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98238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a:t>
            </a:r>
            <a:r>
              <a:rPr lang="kk-KZ" sz="110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29023</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2021-07-01T07:38:07Z</cp:lastPrinted>
  <dcterms:created xsi:type="dcterms:W3CDTF">2018-03-27T06:03:00Z</dcterms:created>
  <dcterms:modified xsi:type="dcterms:W3CDTF">2024-08-16T06:55:33Z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