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229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16</a:t>
                      </a:r>
                      <a:r>
                        <a:rPr lang="kk-KZ" altLang="zh-CN" sz="1200" b="1" i="1" u="none" kern="1200" baseline="0" dirty="0" smtClean="0">
                          <a:solidFill>
                            <a:schemeClr val="tx1"/>
                          </a:solidFill>
                          <a:latin typeface="Times New Roman" pitchFamily="18" charset="0"/>
                          <a:ea typeface="+mn-ea"/>
                          <a:cs typeface="Times New Roman" pitchFamily="18" charset="0"/>
                        </a:rPr>
                        <a:t> </a:t>
                      </a:r>
                      <a:r>
                        <a:rPr lang="kk-KZ" altLang="zh-CN" sz="1200" b="1" i="1" u="none" kern="1200" baseline="0" dirty="0">
                          <a:solidFill>
                            <a:schemeClr val="tx1"/>
                          </a:solidFill>
                          <a:latin typeface="Times New Roman" pitchFamily="18" charset="0"/>
                          <a:ea typeface="+mn-ea"/>
                          <a:cs typeface="Times New Roman" pitchFamily="18" charset="0"/>
                        </a:rPr>
                        <a:t>тамызға</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тамызға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215240276"/>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6</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0,02</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38</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509</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47</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0,2</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4</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7</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1,0</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608512" cy="170816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17</a:t>
            </a:r>
            <a:r>
              <a:rPr lang="kk-KZ" altLang="ru-RU"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16</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17</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Бұлтты, жаңбыр, </a:t>
            </a:r>
            <a:r>
              <a:rPr lang="kk-KZ" sz="1200" dirty="0" smtClean="0">
                <a:latin typeface="Times New Roman" pitchFamily="18" charset="0"/>
                <a:cs typeface="Times New Roman" pitchFamily="18" charset="0"/>
              </a:rPr>
              <a:t>найзағай, күндіз бұршақ, дауыл.</a:t>
            </a:r>
            <a:r>
              <a:rPr lang="ru-RU" sz="1200" dirty="0" smtClean="0"/>
              <a:t> </a:t>
            </a:r>
            <a:r>
              <a:rPr lang="kk-KZ" sz="1200" dirty="0" smtClean="0">
                <a:latin typeface="Times New Roman" pitchFamily="18" charset="0"/>
                <a:cs typeface="Times New Roman" pitchFamily="18" charset="0"/>
              </a:rPr>
              <a:t>Оңтүстік-батыстан жел </a:t>
            </a:r>
            <a:r>
              <a:rPr lang="kk-KZ" sz="1200" dirty="0">
                <a:latin typeface="Times New Roman" pitchFamily="18" charset="0"/>
                <a:cs typeface="Times New Roman" pitchFamily="18" charset="0"/>
              </a:rPr>
              <a:t>соғады, </a:t>
            </a:r>
            <a:r>
              <a:rPr lang="kk-KZ" sz="1200" smtClean="0">
                <a:latin typeface="Times New Roman" pitchFamily="18" charset="0"/>
                <a:cs typeface="Times New Roman" pitchFamily="18" charset="0"/>
              </a:rPr>
              <a:t>күші </a:t>
            </a:r>
            <a:r>
              <a:rPr lang="kk-KZ" sz="1200" smtClean="0">
                <a:latin typeface="Times New Roman" pitchFamily="18" charset="0"/>
                <a:cs typeface="Times New Roman" pitchFamily="18" charset="0"/>
              </a:rPr>
              <a:t>9-14, күндіз екпіні 15-20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11-13,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18-20 градус </a:t>
            </a:r>
            <a:r>
              <a:rPr lang="kk-KZ" sz="1200" dirty="0">
                <a:latin typeface="Times New Roman" pitchFamily="18" charset="0"/>
                <a:cs typeface="Times New Roman" pitchFamily="18" charset="0"/>
              </a:rPr>
              <a:t>жылы.</a:t>
            </a:r>
          </a:p>
          <a:p>
            <a:pPr algn="ctr"/>
            <a:r>
              <a:rPr lang="kk-KZ" sz="1200" b="1" dirty="0" smtClean="0">
                <a:latin typeface="Times New Roman" pitchFamily="18" charset="0"/>
                <a:cs typeface="Times New Roman" pitchFamily="18" charset="0"/>
              </a:rPr>
              <a:t>18 </a:t>
            </a:r>
            <a:r>
              <a:rPr lang="kk-KZ" altLang="ru-RU" sz="1200" b="1" dirty="0">
                <a:solidFill>
                  <a:srgbClr val="000000"/>
                </a:solidFill>
                <a:latin typeface="Times New Roman" pitchFamily="18" charset="0"/>
                <a:cs typeface="Times New Roman" pitchFamily="18" charset="0"/>
              </a:rPr>
              <a:t>тамызға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17</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18</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найзағай.</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жел </a:t>
            </a:r>
            <a:r>
              <a:rPr lang="kk-KZ" sz="1200" dirty="0">
                <a:latin typeface="Times New Roman" pitchFamily="18" charset="0"/>
                <a:cs typeface="Times New Roman" pitchFamily="18" charset="0"/>
              </a:rPr>
              <a:t>соғады, </a:t>
            </a:r>
            <a:r>
              <a:rPr lang="kk-KZ" sz="1200" dirty="0" smtClean="0">
                <a:latin typeface="Times New Roman" pitchFamily="18" charset="0"/>
                <a:cs typeface="Times New Roman" pitchFamily="18" charset="0"/>
              </a:rPr>
              <a:t>күші 9-14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11-13 градус </a:t>
            </a:r>
            <a:r>
              <a:rPr lang="kk-KZ" sz="1200" dirty="0">
                <a:latin typeface="Times New Roman" pitchFamily="18" charset="0"/>
                <a:cs typeface="Times New Roman" pitchFamily="18" charset="0"/>
              </a:rPr>
              <a:t>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17</a:t>
            </a:r>
            <a:r>
              <a:rPr lang="kk-KZ" sz="1100" dirty="0" smtClean="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тамызға</a:t>
            </a:r>
            <a:r>
              <a:rPr lang="kk-KZ" sz="1100" dirty="0">
                <a:solidFill>
                  <a:srgbClr val="000000"/>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18 </a:t>
            </a:r>
            <a:r>
              <a:rPr lang="kk-KZ" sz="1100" dirty="0">
                <a:solidFill>
                  <a:srgbClr val="000000"/>
                </a:solidFill>
                <a:latin typeface="Times New Roman" pitchFamily="18" charset="0"/>
                <a:cs typeface="Times New Roman" pitchFamily="18" charset="0"/>
              </a:rPr>
              <a:t>тамызда</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А.Айтуарова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15367</TotalTime>
  <Words>558</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5101</cp:revision>
  <cp:lastPrinted>2021-07-01T03:56:27Z</cp:lastPrinted>
  <dcterms:created xsi:type="dcterms:W3CDTF">2018-03-27T06:03:00Z</dcterms:created>
  <dcterms:modified xsi:type="dcterms:W3CDTF">2024-08-16T06:08:55Z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