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3979411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89118327"/>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жауын-шашынсыз. Солтүстік-батыстан жел соғады, күші түнде 2-7, күндіз 9-14 м/с. Ауа температурасы түнде 14-16, күндіз 26-28 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жауын-шашынсыз. Солтүстік-батыстан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14-16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7016" y="2348881"/>
            <a:ext cx="446846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22504</TotalTime>
  <Words>551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3858</cp:revision>
  <cp:lastPrinted>2023-02-06T06:57:51Z</cp:lastPrinted>
  <dcterms:created xsi:type="dcterms:W3CDTF">2018-03-27T06:03:00Z</dcterms:created>
  <dcterms:modified xsi:type="dcterms:W3CDTF">2024-08-16T07:57:24Z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