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3" d="100"/>
          <a:sy n="93" d="100"/>
        </p:scale>
        <p:origin x="-144"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85739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жаңбыр, найзағай. </a:t>
            </a:r>
            <a:r>
              <a:rPr lang="kk-KZ" sz="1200" dirty="0" smtClean="0">
                <a:latin typeface="Times New Roman" pitchFamily="18" charset="0"/>
                <a:cs typeface="Times New Roman" pitchFamily="18" charset="0"/>
                <a:sym typeface="+mn-ea"/>
              </a:rPr>
              <a:t>Оңтүстік-батыстан, батыстан  жел соғады, күші </a:t>
            </a:r>
            <a:r>
              <a:rPr lang="kk-KZ" sz="1200" dirty="0" smtClean="0">
                <a:latin typeface="Times New Roman" pitchFamily="18" charset="0"/>
                <a:cs typeface="Times New Roman" pitchFamily="18" charset="0"/>
                <a:sym typeface="+mn-ea"/>
              </a:rPr>
              <a:t>9-14, күндіз екпіні 15-20 </a:t>
            </a:r>
            <a:r>
              <a:rPr lang="kk-KZ" sz="1200" dirty="0" smtClean="0">
                <a:latin typeface="Times New Roman" pitchFamily="18" charset="0"/>
                <a:cs typeface="Times New Roman" pitchFamily="18" charset="0"/>
                <a:sym typeface="+mn-ea"/>
              </a:rPr>
              <a:t>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14-16, күндіз 25-27 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аздаған жаңбыр, найзағай. Оңтүстік-батыстан соғатын жел, солтүстік-шығысқа ауысады,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13-15  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63110"/>
              </p:ext>
            </p:extLst>
          </p:nvPr>
        </p:nvGraphicFramePr>
        <p:xfrm>
          <a:off x="5027448" y="4149080"/>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Рахметова </a:t>
            </a:r>
            <a:r>
              <a:rPr lang="kk-KZ" altLang="ru-RU" sz="1200" b="1" i="1" dirty="0" smtClean="0">
                <a:latin typeface="Times New Roman" panose="02020603050405020304" pitchFamily="18" charset="0"/>
                <a:cs typeface="Times New Roman" panose="02020603050405020304" pitchFamily="18" charset="0"/>
              </a:rPr>
              <a:t>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20126</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3889</cp:revision>
  <cp:lastPrinted>2021-07-01T07:38:07Z</cp:lastPrinted>
  <dcterms:created xsi:type="dcterms:W3CDTF">2018-03-27T06:03:00Z</dcterms:created>
  <dcterms:modified xsi:type="dcterms:W3CDTF">2024-08-16T07:58:19Z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