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9" d="100"/>
          <a:sy n="89" d="100"/>
        </p:scale>
        <p:origin x="1603"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0227339"/>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тамызға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7743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Көшпелі бұ</a:t>
            </a:r>
            <a:r>
              <a:rPr lang="kk-KZ" sz="1100" dirty="0">
                <a:solidFill>
                  <a:prstClr val="black"/>
                </a:solidFill>
                <a:latin typeface="Times New Roman" panose="02020603050405020304" pitchFamily="18" charset="0"/>
                <a:ea typeface="Calibri" panose="020F0502020204030204" pitchFamily="34" charset="0"/>
              </a:rPr>
              <a:t>лтты</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жаңбыр</a:t>
            </a:r>
            <a:r>
              <a:rPr lang="kk-KZ" sz="1100" dirty="0" smtClean="0">
                <a:solidFill>
                  <a:prstClr val="black"/>
                </a:solidFill>
                <a:latin typeface="Times New Roman" pitchFamily="18" charset="0"/>
                <a:cs typeface="Times New Roman" pitchFamily="18" charset="0"/>
              </a:rPr>
              <a:t>, найзағай. </a:t>
            </a:r>
            <a:r>
              <a:rPr lang="kk-KZ" sz="1100" dirty="0" smtClean="0">
                <a:solidFill>
                  <a:prstClr val="black"/>
                </a:solidFill>
                <a:latin typeface="Times New Roman" pitchFamily="18" charset="0"/>
                <a:cs typeface="Times New Roman" pitchFamily="18" charset="0"/>
              </a:rPr>
              <a:t>Жел солтүстік-батыстан соғады, күші 5-10 </a:t>
            </a:r>
            <a:r>
              <a:rPr lang="kk-KZ" sz="1100" dirty="0" smtClean="0">
                <a:solidFill>
                  <a:prstClr val="black"/>
                </a:solidFill>
                <a:latin typeface="Times New Roman" pitchFamily="18" charset="0"/>
                <a:cs typeface="Times New Roman" pitchFamily="18" charset="0"/>
              </a:rPr>
              <a:t>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11-13</a:t>
            </a:r>
            <a:r>
              <a:rPr lang="" sz="1100" dirty="0" smtClean="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күндіз </a:t>
            </a:r>
            <a:r>
              <a:rPr lang="kk-KZ" sz="1100" dirty="0" smtClean="0">
                <a:solidFill>
                  <a:prstClr val="black"/>
                </a:solidFill>
                <a:latin typeface="Times New Roman" pitchFamily="18" charset="0"/>
                <a:cs typeface="Times New Roman" pitchFamily="18" charset="0"/>
              </a:rPr>
              <a:t>24-26° </a:t>
            </a:r>
            <a:r>
              <a:rPr lang="kk-KZ" sz="1100" dirty="0">
                <a:solidFill>
                  <a:prstClr val="black"/>
                </a:solidFill>
                <a:latin typeface="Times New Roman" pitchFamily="18" charset="0"/>
                <a:cs typeface="Times New Roman" pitchFamily="18" charset="0"/>
              </a:rPr>
              <a:t>жылы.</a:t>
            </a:r>
          </a:p>
          <a:p>
            <a:pPr lvl="0" indent="185738" algn="just"/>
            <a:endParaRPr lang="kk-KZ" sz="1100" dirty="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1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солтүстік-батыстан</a:t>
            </a:r>
            <a:r>
              <a:rPr lang=""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соғады, күші </a:t>
            </a:r>
            <a:r>
              <a:rPr lang="kk-KZ" sz="1100" dirty="0" smtClean="0">
                <a:solidFill>
                  <a:prstClr val="black"/>
                </a:solidFill>
                <a:latin typeface="Times New Roman" pitchFamily="18" charset="0"/>
                <a:cs typeface="Times New Roman" pitchFamily="18" charset="0"/>
              </a:rPr>
              <a:t>5-10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11-13°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1" y="22475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57244886"/>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19516</TotalTime>
  <Words>564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3769</cp:revision>
  <cp:lastPrinted>2021-07-01T03:56:27Z</cp:lastPrinted>
  <dcterms:created xsi:type="dcterms:W3CDTF">2018-03-27T06:03:00Z</dcterms:created>
  <dcterms:modified xsi:type="dcterms:W3CDTF">2024-08-16T06:55:58Z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