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5860410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754047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16 тамыздан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1</a:t>
            </a:r>
            <a:r>
              <a:rPr lang="ru-RU" altLang="ru-RU" sz="1100" b="1" dirty="0" smtClean="0">
                <a:latin typeface="Times New Roman" pitchFamily="18" charset="0"/>
                <a:cs typeface="Times New Roman" pitchFamily="18" charset="0"/>
              </a:rPr>
              <a:t>7 </a:t>
            </a:r>
            <a:r>
              <a:rPr lang="kk-KZ" altLang="ru-RU" sz="1100" b="1" dirty="0" smtClean="0">
                <a:latin typeface="Times New Roman" pitchFamily="18" charset="0"/>
                <a:cs typeface="Times New Roman" pitchFamily="18" charset="0"/>
              </a:rPr>
              <a:t>тамызға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екінші жартысында өткінші жаңбыр, найзағай болады. Солтүстік-батыстан, 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18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батыстан 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13756</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3319</cp:revision>
  <cp:lastPrinted>2021-07-01T03:56:27Z</cp:lastPrinted>
  <dcterms:created xsi:type="dcterms:W3CDTF">2018-03-27T06:03:00Z</dcterms:created>
  <dcterms:modified xsi:type="dcterms:W3CDTF">2024-08-16T07:12:06Z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