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57805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16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16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5783901"/>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16 тамыз с. 20-ден 17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түнде жаңбыр, найзағай</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 соғады, күші 9-14 м/с</a:t>
            </a:r>
            <a:r>
              <a:rPr lang="kk-KZ" sz="1100" kern="1400" dirty="0">
                <a:solidFill>
                  <a:srgbClr val="000000"/>
                </a:solidFill>
                <a:latin typeface="Times New Roman" panose="02020603050405020304" pitchFamily="18" charset="0"/>
              </a:rPr>
              <a:t>. Ауа температурасы түнде 15-17, </a:t>
            </a:r>
            <a:r>
              <a:rPr lang="kk-KZ" sz="1100" kern="1400" dirty="0">
                <a:solidFill>
                  <a:srgbClr val="000000"/>
                </a:solidFill>
                <a:latin typeface="Times New Roman" panose="02020603050405020304" pitchFamily="18" charset="0"/>
                <a:ea typeface="Times New Roman" panose="02020603050405020304" pitchFamily="18" charset="0"/>
              </a:rPr>
              <a:t>күндіз 24-26 </a:t>
            </a:r>
            <a:r>
              <a:rPr lang="kk-KZ" sz="1100" kern="1400" dirty="0">
                <a:solidFill>
                  <a:srgbClr val="000000"/>
                </a:solidFill>
                <a:latin typeface="Times New Roman" panose="02020603050405020304" pitchFamily="18" charset="0"/>
              </a:rPr>
              <a:t>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18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18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cs typeface="Times New Roman" panose="02020603050405020304" pitchFamily="18" charset="0"/>
              </a:rPr>
              <a:t>, жаңбыр, найзағай.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15-17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17 тамызға, түнде 18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30901</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5293</cp:revision>
  <cp:lastPrinted>2023-01-16T10:13:34Z</cp:lastPrinted>
  <dcterms:created xsi:type="dcterms:W3CDTF">2018-03-27T06:03:00Z</dcterms:created>
  <dcterms:modified xsi:type="dcterms:W3CDTF">2024-08-16T06:45:20Z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