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80" d="100"/>
          <a:sy n="80" d="100"/>
        </p:scale>
        <p:origin x="-168" y="-5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32138921"/>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№229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8332" y="118758"/>
            <a:ext cx="492444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17 тамызға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16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тамыз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19-21,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23-25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18 тамызға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17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18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362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6797526"/>
              </p:ext>
            </p:extLst>
          </p:nvPr>
        </p:nvGraphicFramePr>
        <p:xfrm>
          <a:off x="4887749" y="4178852"/>
          <a:ext cx="4781606" cy="10761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chemeClr val="tx1"/>
                          </a:solidFill>
                          <a:effectLst/>
                          <a:latin typeface="Times New Roman" panose="02020603050405020304" pitchFamily="18" charset="0"/>
                          <a:cs typeface="Times New Roman" panose="02020603050405020304" pitchFamily="18" charset="0"/>
                        </a:rPr>
                        <a:t>499</a:t>
                      </a:r>
                      <a:endParaRPr lang="ru-RU" sz="12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chemeClr val="tx1"/>
                          </a:solidFill>
                          <a:effectLst/>
                          <a:latin typeface="Times New Roman" panose="02020603050405020304" pitchFamily="18" charset="0"/>
                          <a:cs typeface="Times New Roman" panose="02020603050405020304" pitchFamily="18" charset="0"/>
                        </a:rPr>
                        <a:t>0,1</a:t>
                      </a:r>
                      <a:endParaRPr lang="ru-RU" sz="12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20485</TotalTime>
  <Words>547</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3943</cp:revision>
  <cp:lastPrinted>2021-07-01T07:38:07Z</cp:lastPrinted>
  <dcterms:created xsi:type="dcterms:W3CDTF">2018-03-27T06:03:00Z</dcterms:created>
  <dcterms:modified xsi:type="dcterms:W3CDTF">2024-08-16T07:38:03Z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