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972" y="-1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7423854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временами дождь, гроза, град, шквал. Ветер западный, юго-западный 9-14, днем временами порывы 15-20 м/с. Температура воздуха ночью 13-15, днем 24-26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облачность, без осадков. Ветер 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 переходом на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северный 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Температура воздуха ночью 13-15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2728345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20356</TotalTime>
  <Words>565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3889</cp:revision>
  <cp:lastPrinted>2021-07-01T03:56:27Z</cp:lastPrinted>
  <dcterms:created xsi:type="dcterms:W3CDTF">2018-03-27T06:03:00Z</dcterms:created>
  <dcterms:modified xsi:type="dcterms:W3CDTF">2024-08-17T08:14:28Z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