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0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3775773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32908" y="2192671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760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5436276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24433</TotalTime>
  <Words>707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4099</cp:revision>
  <cp:lastPrinted>2021-10-18T15:52:53Z</cp:lastPrinted>
  <dcterms:created xsi:type="dcterms:W3CDTF">2018-03-27T06:03:00Z</dcterms:created>
  <dcterms:modified xsi:type="dcterms:W3CDTF">2024-08-17T08:34:54Z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