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67048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719" y="23329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небольшой дождь. Ветер западный, северо-западный 9-14 м/с. Температура воздуха ночью 12-14, днем 22-24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24856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37236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4776</cp:revision>
  <cp:lastPrinted>2021-02-03T11:37:00Z</cp:lastPrinted>
  <dcterms:created xsi:type="dcterms:W3CDTF">2018-03-27T06:03:00Z</dcterms:created>
  <dcterms:modified xsi:type="dcterms:W3CDTF">2024-08-17T09:35:23Z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