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6166462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6369049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с переходом на 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18-20,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28-30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Ветер северо-западный с переходом на юго-восточный 9-14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18-20    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26760</TotalTime>
  <Words>605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3465</cp:revision>
  <cp:lastPrinted>2021-10-15T03:50:29Z</cp:lastPrinted>
  <dcterms:created xsi:type="dcterms:W3CDTF">2018-03-27T06:03:00Z</dcterms:created>
  <dcterms:modified xsi:type="dcterms:W3CDTF">2024-08-17T07:44:38Z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