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8074706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230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августа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3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18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дождь, гроза. Ветер юго-западный 9-14 м/с. Температура воздуха ночью 13-15, днем 22-24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Облачно,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дождь, гроза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ночью 12-14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6755396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августа, ночью 19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33354</TotalTime>
  <Words>653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5510</cp:revision>
  <cp:lastPrinted>2021-11-30T05:55:24Z</cp:lastPrinted>
  <dcterms:created xsi:type="dcterms:W3CDTF">2018-03-27T06:03:00Z</dcterms:created>
  <dcterms:modified xsi:type="dcterms:W3CDTF">2024-08-17T08:03:11Z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