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13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0810627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362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18 августа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по 20 ч. 18 августа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днем дождь, гроза. Ветер 7-12 м/с. Температура воздуха ночью 10-12, днем 20-22 тепла.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августа по 08 ч. 19 августа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10-12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5326529"/>
              </p:ext>
            </p:extLst>
          </p:nvPr>
        </p:nvGraphicFramePr>
        <p:xfrm>
          <a:off x="5110242" y="4405345"/>
          <a:ext cx="4691064" cy="2103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20107</TotalTime>
  <Words>609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3288</cp:revision>
  <cp:lastPrinted>2021-07-01T03:56:27Z</cp:lastPrinted>
  <dcterms:created xsi:type="dcterms:W3CDTF">2018-03-27T06:03:00Z</dcterms:created>
  <dcterms:modified xsi:type="dcterms:W3CDTF">2024-08-17T07:31:09Z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