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12" d="100"/>
          <a:sy n="112" d="100"/>
        </p:scale>
        <p:origin x="1752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2032235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230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zh-CN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дождь, гроза. Ветер юго-западный 9-14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10-12, днем 20-22 тепла.</a:t>
            </a: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дождь, гроза. Ветер юго-западный 9-14, порывы 15-20 м/с. Температура воздуха ночью 11-13 тепла. 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5089188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19573</TotalTime>
  <Words>602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3929</cp:revision>
  <cp:lastPrinted>2021-07-01T03:56:27Z</cp:lastPrinted>
  <dcterms:created xsi:type="dcterms:W3CDTF">2018-03-27T06:03:00Z</dcterms:created>
  <dcterms:modified xsi:type="dcterms:W3CDTF">2024-08-17T08:05:07Z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