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528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22733299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230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5" y="374084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августа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92135" y="215900"/>
            <a:ext cx="4788563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гроза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с переходом на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7-12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1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</a:p>
          <a:p>
            <a:pPr algn="ctr"/>
            <a:endParaRPr lang="kk-KZ" sz="7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воздуха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0-12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6808" y="2349978"/>
            <a:ext cx="4761493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4992135" y="328731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8122458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106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0189" y="6018747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Бухтоярова Л.А.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20070</TotalTime>
  <Words>607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3780</cp:revision>
  <cp:lastPrinted>2021-10-14T11:15:53Z</cp:lastPrinted>
  <dcterms:created xsi:type="dcterms:W3CDTF">2018-03-27T06:03:00Z</dcterms:created>
  <dcterms:modified xsi:type="dcterms:W3CDTF">2024-08-17T08:34:49Z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