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97461003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62764711"/>
              </p:ext>
            </p:extLst>
          </p:nvPr>
        </p:nvGraphicFramePr>
        <p:xfrm>
          <a:off x="5012783" y="3830460"/>
          <a:ext cx="4415540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43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14290"/>
            <a:ext cx="4786345" cy="1915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</a:t>
            </a:r>
            <a:r>
              <a:rPr lang="ru-RU" sz="1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облачность, кратковременный дождь, гроза. Ветер северо-западный, западный 8-13, порывы 15-20 м/с. Температура воздуха ночью 17-19, днем 28-30 тепла.</a:t>
            </a:r>
          </a:p>
          <a:p>
            <a:pPr algn="just"/>
            <a:endParaRPr lang="ru-RU" sz="10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1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13812</TotalTime>
  <Words>617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3208</cp:revision>
  <cp:lastPrinted>2021-07-01T03:56:27Z</cp:lastPrinted>
  <dcterms:created xsi:type="dcterms:W3CDTF">2018-03-27T06:03:00Z</dcterms:created>
  <dcterms:modified xsi:type="dcterms:W3CDTF">2024-08-17T07:02:41Z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