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7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710164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юго-западный 9-14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9-14, порывы 15-20 м/с. Температура воздуха ночью 11-13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892521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21756</TotalTime>
  <Words>647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4021</cp:revision>
  <cp:lastPrinted>2021-07-01T03:56:27Z</cp:lastPrinted>
  <dcterms:created xsi:type="dcterms:W3CDTF">2018-03-27T06:03:00Z</dcterms:created>
  <dcterms:modified xsi:type="dcterms:W3CDTF">2024-08-17T08:05:09Z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