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77" autoAdjust="0"/>
  </p:normalViewPr>
  <p:slideViewPr>
    <p:cSldViewPr showGuides="1">
      <p:cViewPr>
        <p:scale>
          <a:sx n="86" d="100"/>
          <a:sy n="86" d="100"/>
        </p:scale>
        <p:origin x="126" y="-4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44993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990680"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11-13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2098382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Жайнакова З.Ж</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21083</TotalTime>
  <Words>607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4031</cp:revision>
  <cp:lastPrinted>2021-07-01T07:38:07Z</cp:lastPrinted>
  <dcterms:created xsi:type="dcterms:W3CDTF">2018-03-27T06:03:00Z</dcterms:created>
  <dcterms:modified xsi:type="dcterms:W3CDTF">2024-08-17T08:07:11Z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