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90" d="100"/>
          <a:sy n="90" d="100"/>
        </p:scale>
        <p:origin x="-629"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914279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17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17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4722609"/>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17 тамыз с. 20-ден 18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9-14 м/с</a:t>
            </a:r>
            <a:r>
              <a:rPr lang="kk-KZ" sz="1100" kern="1400" dirty="0">
                <a:solidFill>
                  <a:srgbClr val="000000"/>
                </a:solidFill>
                <a:latin typeface="Times New Roman" panose="02020603050405020304" pitchFamily="18" charset="0"/>
              </a:rPr>
              <a:t>. Ауа температурасы түнде 13-15, </a:t>
            </a:r>
            <a:r>
              <a:rPr lang="kk-KZ" sz="1100" kern="1400" dirty="0">
                <a:solidFill>
                  <a:srgbClr val="000000"/>
                </a:solidFill>
                <a:latin typeface="Times New Roman" panose="02020603050405020304" pitchFamily="18" charset="0"/>
                <a:ea typeface="Times New Roman" panose="02020603050405020304" pitchFamily="18" charset="0"/>
              </a:rPr>
              <a:t>күндіз 22-24 </a:t>
            </a:r>
            <a:r>
              <a:rPr lang="kk-KZ" sz="1100" kern="1400" dirty="0">
                <a:solidFill>
                  <a:srgbClr val="000000"/>
                </a:solidFill>
                <a:latin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19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19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12-14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18 тамызға, түнде 19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30902</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5295</cp:revision>
  <cp:lastPrinted>2023-01-16T10:13:34Z</cp:lastPrinted>
  <dcterms:created xsi:type="dcterms:W3CDTF">2018-03-27T06:03:00Z</dcterms:created>
  <dcterms:modified xsi:type="dcterms:W3CDTF">2024-08-17T08:03:08Z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