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57229550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854772960"/>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436</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Ауыспалы </a:t>
            </a:r>
            <a:r>
              <a:rPr lang="kk-KZ" sz="1200" kern="1400" dirty="0">
                <a:solidFill>
                  <a:srgbClr val="000000"/>
                </a:solidFill>
                <a:latin typeface="Times New Roman"/>
                <a:ea typeface="Times New Roman"/>
              </a:rPr>
              <a:t>бұлтты, жауын-шашынсыз. Солтүстік-батыстан жел соғады, күші түнде 2-7, күндіз </a:t>
            </a:r>
            <a:r>
              <a:rPr lang="kk-KZ" sz="1200" kern="1400" dirty="0" smtClean="0">
                <a:solidFill>
                  <a:srgbClr val="000000"/>
                </a:solidFill>
                <a:latin typeface="Times New Roman"/>
                <a:ea typeface="Times New Roman"/>
              </a:rPr>
              <a:t>7-12</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15-17, күндіз  28-30 жылы.	</a:t>
            </a: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18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p>
          <a:p>
            <a:pPr algn="ctr">
              <a:buFont typeface="Arial" pitchFamily="34" charset="0"/>
              <a:buNone/>
            </a:pP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жауын-шашынсыз. Солтүстік-батыстан жел </a:t>
            </a:r>
            <a:r>
              <a:rPr lang="kk-KZ" sz="1200" kern="1400" dirty="0">
                <a:solidFill>
                  <a:srgbClr val="000000"/>
                </a:solidFill>
                <a:latin typeface="Times New Roman"/>
                <a:ea typeface="Times New Roman"/>
              </a:rPr>
              <a:t>соғады</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17-19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97016" y="2348881"/>
            <a:ext cx="446846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22511</TotalTime>
  <Words>550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3859</cp:revision>
  <cp:lastPrinted>2023-02-06T06:57:51Z</cp:lastPrinted>
  <dcterms:created xsi:type="dcterms:W3CDTF">2018-03-27T06:03:00Z</dcterms:created>
  <dcterms:modified xsi:type="dcterms:W3CDTF">2024-08-17T07:49:52Z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