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5643193"/>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жаңбыр</a:t>
            </a:r>
            <a:r>
              <a:rPr lang="kk-KZ" sz="1200" dirty="0">
                <a:latin typeface="Times New Roman" panose="02020603050405020304" pitchFamily="18" charset="0"/>
                <a:cs typeface="Times New Roman" panose="02020603050405020304" pitchFamily="18" charset="0"/>
              </a:rPr>
              <a:t>, найзағай</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Оңтүстік-шығыстан соғатын жел солтүстік-батысқа ауысады, күші 7-12 м/с. </a:t>
            </a:r>
            <a:r>
              <a:rPr lang="kk-KZ" sz="1200" dirty="0">
                <a:solidFill>
                  <a:prstClr val="black"/>
                </a:solidFill>
                <a:latin typeface="Times New Roman" pitchFamily="18" charset="0"/>
                <a:cs typeface="Times New Roman" pitchFamily="18" charset="0"/>
              </a:rPr>
              <a:t>Ауа температурасы түнде 15-17</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жылы.</a:t>
            </a:r>
          </a:p>
          <a:p>
            <a:pPr lvl="0" indent="185738" algn="ctr"/>
            <a:endParaRPr lang="kk-KZ" sz="8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kk-KZ" sz="1200" dirty="0">
                <a:latin typeface="Times New Roman" panose="02020603050405020304" pitchFamily="18" charset="0"/>
                <a:cs typeface="Times New Roman" panose="02020603050405020304" pitchFamily="18" charset="0"/>
              </a:rPr>
              <a:t>ңбыр, найзағай</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7-12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735084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19517</TotalTime>
  <Words>565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3770</cp:revision>
  <cp:lastPrinted>2021-07-01T03:56:27Z</cp:lastPrinted>
  <dcterms:created xsi:type="dcterms:W3CDTF">2018-03-27T06:03:00Z</dcterms:created>
  <dcterms:modified xsi:type="dcterms:W3CDTF">2024-08-17T08:34:45Z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