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18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17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18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pitchFamily="18" charset="0"/>
                <a:ea typeface="Times New Roman KZ" pitchFamily="18" charset="0"/>
                <a:cs typeface="Times New Roman" pitchFamily="18" charset="0"/>
              </a:rPr>
              <a:t>Бұлтты</a:t>
            </a:r>
            <a:r>
              <a:rPr lang="kk-KZ" sz="1200" dirty="0" smtClean="0">
                <a:latin typeface="Times New Roman" pitchFamily="18" charset="0"/>
                <a:ea typeface="Times New Roman KZ" pitchFamily="18" charset="0"/>
                <a:cs typeface="Times New Roman" pitchFamily="18" charset="0"/>
              </a:rPr>
              <a:t>, </a:t>
            </a:r>
            <a:r>
              <a:rPr lang="kk-KZ" sz="1200" dirty="0" smtClean="0">
                <a:latin typeface="Times New Roman" pitchFamily="18" charset="0"/>
                <a:ea typeface="Times New Roman KZ" pitchFamily="18" charset="0"/>
                <a:cs typeface="Times New Roman" pitchFamily="18" charset="0"/>
              </a:rPr>
              <a:t>жаңбыр, кей уақыттарда қатты жаңбыр, найзағай</a:t>
            </a:r>
            <a:r>
              <a:rPr lang="kk-KZ" sz="1200" dirty="0" smtClean="0">
                <a:latin typeface="Times New Roman" pitchFamily="18" charset="0"/>
                <a:cs typeface="Times New Roman" pitchFamily="18" charset="0"/>
              </a:rPr>
              <a:t>. 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найзағай кезінде епіні 15-20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23-25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a:t>
            </a:r>
            <a:endParaRPr lang="kk-KZ" sz="1200" dirty="0" smtClean="0">
              <a:latin typeface="Times New Roman" pitchFamily="18" charset="0"/>
              <a:cs typeface="Times New Roman" pitchFamily="18" charset="0"/>
            </a:endParaRP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19 тамыз</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18 </a:t>
            </a:r>
            <a:r>
              <a:rPr lang="ru-RU" sz="1050" b="1" dirty="0" err="1" smtClean="0">
                <a:latin typeface="Times New Roman" pitchFamily="18" charset="0"/>
                <a:ea typeface="Times New Roman KZ" pitchFamily="18" charset="0"/>
                <a:cs typeface="Times New Roman" pitchFamily="18" charset="0"/>
              </a:rPr>
              <a:t>тамыз</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19 </a:t>
            </a:r>
            <a:r>
              <a:rPr lang="ru-RU" sz="1050" b="1" dirty="0" err="1" smtClean="0">
                <a:latin typeface="Times New Roman" pitchFamily="18" charset="0"/>
                <a:ea typeface="Times New Roman KZ" pitchFamily="18" charset="0"/>
                <a:cs typeface="Times New Roman" pitchFamily="18" charset="0"/>
              </a:rPr>
              <a:t>тамызда</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жаңбыр. </a:t>
            </a:r>
            <a:r>
              <a:rPr lang="kk-KZ" sz="1200" dirty="0" smtClean="0">
                <a:latin typeface="Times New Roman" pitchFamily="18" charset="0"/>
                <a:cs typeface="Times New Roman" pitchFamily="18" charset="0"/>
              </a:rPr>
              <a:t>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kk-KZ" sz="1200" dirty="0" smtClean="0">
                <a:solidFill>
                  <a:schemeClr val="tx1"/>
                </a:solidFill>
                <a:latin typeface="Times New Roman" panose="02020603050405020304" pitchFamily="18" charset="0"/>
                <a:cs typeface="Times New Roman" panose="02020603050405020304" pitchFamily="18" charset="0"/>
              </a:rPr>
              <a:t>, 19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0,142</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2286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0,457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19547</TotalTime>
  <Words>546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4414</cp:revision>
  <cp:lastPrinted>2021-07-01T03:56:27Z</cp:lastPrinted>
  <dcterms:created xsi:type="dcterms:W3CDTF">2018-03-27T06:03:00Z</dcterms:created>
  <dcterms:modified xsi:type="dcterms:W3CDTF">2024-08-17T07:22:26Z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