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18</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17</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күндіз 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algn="ctr"/>
            <a:r>
              <a:rPr lang="kk-KZ" sz="1100" b="1" dirty="0" smtClean="0">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11-13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18</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19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15370</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5104</cp:revision>
  <cp:lastPrinted>2021-07-01T03:56:27Z</cp:lastPrinted>
  <dcterms:created xsi:type="dcterms:W3CDTF">2018-03-27T06:03:00Z</dcterms:created>
  <dcterms:modified xsi:type="dcterms:W3CDTF">2024-08-17T06:21:25Z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