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56675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5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18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дождь, гроза. Ветер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днем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12-14,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ночью 13-15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74885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августа, ночью 20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33359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5515</cp:revision>
  <cp:lastPrinted>2021-11-30T05:55:24Z</cp:lastPrinted>
  <dcterms:created xsi:type="dcterms:W3CDTF">2018-03-27T06:03:00Z</dcterms:created>
  <dcterms:modified xsi:type="dcterms:W3CDTF">2024-08-18T07:24:18Z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