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>
        <p:scale>
          <a:sx n="125" d="100"/>
          <a:sy n="125" d="100"/>
        </p:scale>
        <p:origin x="-165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16466336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августа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19 августа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тепла. </a:t>
            </a:r>
          </a:p>
          <a:p>
            <a:pPr lvl="0" algn="just"/>
            <a:endParaRPr lang="en-US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тепла. 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4119291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612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0.122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20637</TotalTime>
  <Words>588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3933</cp:revision>
  <cp:lastPrinted>2021-07-01T03:56:27Z</cp:lastPrinted>
  <dcterms:created xsi:type="dcterms:W3CDTF">2018-03-27T06:03:00Z</dcterms:created>
  <dcterms:modified xsi:type="dcterms:W3CDTF">2024-08-18T07:00:21Z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