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12" d="100"/>
          <a:sy n="112" d="100"/>
        </p:scale>
        <p:origin x="-2040" y="-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622569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zh-CN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небольшой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Ветер юго-западный 9-14 м/с. Температура воздуха ночью 10-12, днем 20-22 тепла.</a:t>
            </a:r>
          </a:p>
          <a:p>
            <a:pPr lvl="0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Ветер юго-западный 9-14 м/с.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13-15 тепла. 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5788201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(а):Майған А.Т./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19573</TotalTime>
  <Words>599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3932</cp:revision>
  <cp:lastPrinted>2021-07-01T03:56:27Z</cp:lastPrinted>
  <dcterms:created xsi:type="dcterms:W3CDTF">2018-03-27T06:03:00Z</dcterms:created>
  <dcterms:modified xsi:type="dcterms:W3CDTF">2024-08-18T07:02:00Z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