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16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2186084"/>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№230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 </a:t>
            </a:r>
            <a:r>
              <a:rPr lang="kk-KZ" sz="1200" dirty="0" smtClean="0">
                <a:latin typeface="Times New Roman" pitchFamily="18" charset="0"/>
                <a:cs typeface="Times New Roman" pitchFamily="18" charset="0"/>
                <a:sym typeface="+mn-ea"/>
              </a:rPr>
              <a:t>Батыстан жел соғады, күші 9-14 м/с. </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Ауа температурасы түнде 12-14, күндіз 25-27 градус жылы.</a:t>
            </a:r>
          </a:p>
          <a:p>
            <a:pPr lvl="0" indent="182563"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жаңбыр, найзағай. Оңтүстік-батыстан </a:t>
            </a:r>
            <a:r>
              <a:rPr lang="kk-KZ" sz="1200" dirty="0" smtClean="0">
                <a:latin typeface="Times New Roman" pitchFamily="18" charset="0"/>
                <a:cs typeface="Times New Roman" pitchFamily="18" charset="0"/>
                <a:sym typeface="+mn-ea"/>
              </a:rPr>
              <a:t>жел соғады, </a:t>
            </a:r>
            <a:r>
              <a:rPr lang="kk-KZ" altLang="ru-RU" sz="1200" dirty="0" smtClean="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a:t>
            </a:r>
            <a:r>
              <a:rPr lang="kk-KZ" altLang="ru-RU"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Ауа температурасы  түнде 16-18 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26325683"/>
              </p:ext>
            </p:extLst>
          </p:nvPr>
        </p:nvGraphicFramePr>
        <p:xfrm>
          <a:off x="5027448" y="4293096"/>
          <a:ext cx="4667576" cy="161544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20130</TotalTime>
  <Words>504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3897</cp:revision>
  <cp:lastPrinted>2021-07-01T07:38:07Z</cp:lastPrinted>
  <dcterms:created xsi:type="dcterms:W3CDTF">2018-03-27T06:03:00Z</dcterms:created>
  <dcterms:modified xsi:type="dcterms:W3CDTF">2024-08-18T07:04:11Z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