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874247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уақытта жаңбыр </a:t>
            </a:r>
            <a:r>
              <a:rPr lang="kk-KZ" sz="1200" dirty="0">
                <a:latin typeface="Times New Roman" panose="02020603050405020304" pitchFamily="18" charset="0"/>
                <a:cs typeface="Times New Roman" panose="02020603050405020304" pitchFamily="18" charset="0"/>
              </a:rPr>
              <a:t>жауады, найзағай болады.  Солтүстік-батыстан жел соғады, күші </a:t>
            </a:r>
            <a:r>
              <a:rPr lang="kk-KZ" sz="1200" dirty="0" smtClean="0">
                <a:latin typeface="Times New Roman" panose="02020603050405020304" pitchFamily="18" charset="0"/>
                <a:cs typeface="Times New Roman" panose="02020603050405020304" pitchFamily="18" charset="0"/>
              </a:rPr>
              <a:t>7-12, күндіз екпіні 15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24-26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just"/>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Солтүстік-батыстан,</a:t>
            </a:r>
            <a:r>
              <a:rPr lang="kk-KZ" sz="1100" dirty="0" smtClean="0">
                <a:latin typeface="Times New Roman" panose="02020603050405020304" pitchFamily="18" charset="0"/>
                <a:cs typeface="Times New Roman" panose="02020603050405020304" pitchFamily="18" charset="0"/>
              </a:rPr>
              <a:t> 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градус жылы.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9288603"/>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19</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18652</TotalTime>
  <Words>526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4654</cp:revision>
  <cp:lastPrinted>2021-07-01T07:38:07Z</cp:lastPrinted>
  <dcterms:created xsi:type="dcterms:W3CDTF">2018-03-27T06:03:00Z</dcterms:created>
  <dcterms:modified xsi:type="dcterms:W3CDTF">2024-08-18T09:28:01Z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