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p:scale>
          <a:sx n="95" d="100"/>
          <a:sy n="95" d="100"/>
        </p:scale>
        <p:origin x="1704" y="6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587120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17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18 тамыз 2024 ж. сағ. 20-дейін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3-8,</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8-10, күндіз 18-20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19 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18 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8-10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541442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a:solidFill>
                  <a:prstClr val="black"/>
                </a:solidFill>
                <a:latin typeface="Times New Roman" panose="02020603050405020304" pitchFamily="18" charset="0"/>
                <a:cs typeface="Times New Roman" panose="02020603050405020304" pitchFamily="18" charset="0"/>
              </a:rPr>
              <a:t>Түнде </a:t>
            </a:r>
            <a:r>
              <a:rPr lang="ru-RU" sz="120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20767</TotalTime>
  <Words>585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XTreme.ws</cp:lastModifiedBy>
  <cp:revision>4051</cp:revision>
  <cp:lastPrinted>2021-07-01T07:38:07Z</cp:lastPrinted>
  <dcterms:created xsi:type="dcterms:W3CDTF">2018-03-27T06:03:00Z</dcterms:created>
  <dcterms:modified xsi:type="dcterms:W3CDTF">2024-08-18T05:59:10Z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