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586041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754047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4660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18 </a:t>
            </a:r>
            <a:r>
              <a:rPr lang="kk-KZ" altLang="ru-RU" sz="1100" b="1" dirty="0" smtClean="0">
                <a:latin typeface="Times New Roman" pitchFamily="18" charset="0"/>
                <a:cs typeface="Times New Roman" pitchFamily="18" charset="0"/>
              </a:rPr>
              <a:t>тамыздан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19</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тамызға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5-10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18573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13773</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3322</cp:revision>
  <cp:lastPrinted>2021-07-01T03:56:27Z</cp:lastPrinted>
  <dcterms:created xsi:type="dcterms:W3CDTF">2018-03-27T06:03:00Z</dcterms:created>
  <dcterms:modified xsi:type="dcterms:W3CDTF">2024-08-18T07:51:25Z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