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24" d="100"/>
          <a:sy n="124" d="100"/>
        </p:scale>
        <p:origin x="-16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537513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86232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20-22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градус </a:t>
            </a:r>
            <a:r>
              <a:rPr lang="ru-RU" sz="1200" dirty="0" err="1">
                <a:latin typeface="Times New Roman" panose="02020603050405020304" pitchFamily="18" charset="0"/>
                <a:cs typeface="Times New Roman" panose="02020603050405020304" pitchFamily="18" charset="0"/>
              </a:rPr>
              <a:t>жылы</a:t>
            </a:r>
            <a:r>
              <a:rPr lang="ru-RU" sz="120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a:p>
            <a:pPr indent="182563" algn="just"/>
            <a:r>
              <a:rPr lang="ru-RU" sz="1200" dirty="0" smtClean="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48807118"/>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19510</TotalTime>
  <Words>566</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3962</cp:revision>
  <cp:lastPrinted>2021-07-01T03:56:27Z</cp:lastPrinted>
  <dcterms:created xsi:type="dcterms:W3CDTF">2018-03-27T06:03:00Z</dcterms:created>
  <dcterms:modified xsi:type="dcterms:W3CDTF">2024-08-18T07:02:27Z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