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7324736"/>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тамыз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түнде </a:t>
            </a:r>
            <a:r>
              <a:rPr lang="kk-KZ" sz="1200" dirty="0">
                <a:latin typeface="Times New Roman" panose="02020603050405020304" pitchFamily="18" charset="0"/>
                <a:cs typeface="Times New Roman" panose="02020603050405020304" pitchFamily="18" charset="0"/>
              </a:rPr>
              <a:t>жаңбыр, 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latin typeface="Times New Roman" panose="02020603050405020304" pitchFamily="18" charset="0"/>
                <a:cs typeface="Times New Roman" panose="02020603050405020304" pitchFamily="18" charset="0"/>
              </a:rPr>
              <a:t>батыстан соғады, </a:t>
            </a:r>
            <a:r>
              <a:rPr lang="kk-KZ" sz="1200" dirty="0">
                <a:latin typeface="Times New Roman" panose="02020603050405020304" pitchFamily="18" charset="0"/>
                <a:cs typeface="Times New Roman" panose="02020603050405020304" pitchFamily="18" charset="0"/>
              </a:rPr>
              <a:t>күші 7-12 м/с. </a:t>
            </a:r>
            <a:r>
              <a:rPr lang="kk-KZ" sz="1200" dirty="0">
                <a:solidFill>
                  <a:prstClr val="black"/>
                </a:solidFill>
                <a:latin typeface="Times New Roman" pitchFamily="18" charset="0"/>
                <a:cs typeface="Times New Roman" pitchFamily="18" charset="0"/>
              </a:rPr>
              <a:t>Ауа температурасы түнде 15-17</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a:t>
            </a:r>
          </a:p>
          <a:p>
            <a:pPr lvl="0" indent="185738" algn="just"/>
            <a:endParaRPr lang="kk-KZ" altLang="ru-RU" sz="12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жауын-шашынысз.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0836439"/>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19639</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3842</cp:revision>
  <cp:lastPrinted>2021-07-01T03:56:27Z</cp:lastPrinted>
  <dcterms:created xsi:type="dcterms:W3CDTF">2018-03-27T06:03:00Z</dcterms:created>
  <dcterms:modified xsi:type="dcterms:W3CDTF">2024-08-18T06:07:37Z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