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5954186"/>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7743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жаңбыр</a:t>
            </a:r>
            <a:r>
              <a:rPr lang="kk-KZ" sz="1200" dirty="0">
                <a:latin typeface="Times New Roman" panose="02020603050405020304" pitchFamily="18" charset="0"/>
                <a:cs typeface="Times New Roman" panose="02020603050405020304" pitchFamily="18" charset="0"/>
              </a:rPr>
              <a:t>, найзағай</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б</a:t>
            </a:r>
            <a:r>
              <a:rPr lang="kk-KZ" sz="1200" dirty="0" smtClean="0">
                <a:latin typeface="Times New Roman" panose="02020603050405020304" pitchFamily="18" charset="0"/>
                <a:cs typeface="Times New Roman" panose="02020603050405020304" pitchFamily="18" charset="0"/>
              </a:rPr>
              <a:t>атыстан соғады, </a:t>
            </a:r>
            <a:r>
              <a:rPr lang="kk-KZ" sz="1200" dirty="0">
                <a:latin typeface="Times New Roman" panose="02020603050405020304" pitchFamily="18" charset="0"/>
                <a:cs typeface="Times New Roman" panose="02020603050405020304" pitchFamily="18" charset="0"/>
              </a:rPr>
              <a:t>күші 7-12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a:t>
            </a:r>
          </a:p>
          <a:p>
            <a:pPr lvl="0" indent="185738" algn="ctr"/>
            <a:endParaRPr lang="kk-KZ" sz="8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0618412"/>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19543</TotalTime>
  <Words>562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3773</cp:revision>
  <cp:lastPrinted>2021-07-01T03:56:27Z</cp:lastPrinted>
  <dcterms:created xsi:type="dcterms:W3CDTF">2018-03-27T06:03:00Z</dcterms:created>
  <dcterms:modified xsi:type="dcterms:W3CDTF">2024-08-18T06:08:25Z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