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168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504502418"/>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18 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854772960"/>
              </p:ext>
            </p:extLst>
          </p:nvPr>
        </p:nvGraphicFramePr>
        <p:xfrm>
          <a:off x="4953000" y="3933056"/>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0,031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391</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,078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04</a:t>
                      </a:r>
                      <a:r>
                        <a:rPr lang="kk-KZ" sz="1000" b="0" i="0" u="none" strike="noStrike" dirty="0" smtClean="0">
                          <a:solidFill>
                            <a:srgbClr val="000000"/>
                          </a:solidFill>
                          <a:effectLst/>
                          <a:latin typeface="Times New Roman" pitchFamily="18" charset="0"/>
                          <a:cs typeface="Times New Roman" pitchFamily="18" charset="0"/>
                        </a:rPr>
                        <a:t>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18 тамыз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1" y="131763"/>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19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Ашық, </a:t>
            </a:r>
            <a:r>
              <a:rPr lang="kk-KZ" sz="1200" kern="1400" dirty="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Оңтүстік-батыстан </a:t>
            </a:r>
            <a:r>
              <a:rPr lang="kk-KZ" sz="1200" kern="1400" dirty="0">
                <a:solidFill>
                  <a:srgbClr val="000000"/>
                </a:solidFill>
                <a:latin typeface="Times New Roman"/>
                <a:ea typeface="Times New Roman"/>
              </a:rPr>
              <a:t>жел соғады, күші түнде 2-7, күндіз </a:t>
            </a:r>
            <a:r>
              <a:rPr lang="kk-KZ" sz="1200" kern="1400" dirty="0" smtClean="0">
                <a:solidFill>
                  <a:srgbClr val="000000"/>
                </a:solidFill>
                <a:latin typeface="Times New Roman"/>
                <a:ea typeface="Times New Roman"/>
              </a:rPr>
              <a:t>5</a:t>
            </a:r>
            <a:r>
              <a:rPr lang="kk-KZ" sz="1200" kern="1400" dirty="0" smtClean="0">
                <a:solidFill>
                  <a:srgbClr val="000000"/>
                </a:solidFill>
                <a:latin typeface="Times New Roman"/>
                <a:ea typeface="Times New Roman"/>
              </a:rPr>
              <a:t>-10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16-18, </a:t>
            </a:r>
            <a:r>
              <a:rPr lang="kk-KZ" sz="1200" kern="1400" dirty="0" smtClean="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30-32 </a:t>
            </a:r>
            <a:r>
              <a:rPr lang="kk-KZ" sz="1200" kern="1400" dirty="0" smtClean="0">
                <a:solidFill>
                  <a:srgbClr val="000000"/>
                </a:solidFill>
                <a:latin typeface="Times New Roman"/>
                <a:ea typeface="Times New Roman"/>
              </a:rPr>
              <a:t>жылы.	</a:t>
            </a:r>
          </a:p>
          <a:p>
            <a:pPr algn="just">
              <a:buFont typeface="Arial" pitchFamily="34" charset="0"/>
              <a:buNone/>
            </a:pP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19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20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Ашық</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Оңтүстік-батыстан </a:t>
            </a:r>
            <a:r>
              <a:rPr lang="kk-KZ" sz="1200" kern="1400" dirty="0" smtClean="0">
                <a:solidFill>
                  <a:srgbClr val="000000"/>
                </a:solidFill>
                <a:latin typeface="Times New Roman"/>
                <a:ea typeface="Times New Roman"/>
              </a:rPr>
              <a:t>жел </a:t>
            </a:r>
            <a:r>
              <a:rPr lang="kk-KZ" sz="1200" kern="1400" dirty="0">
                <a:solidFill>
                  <a:srgbClr val="000000"/>
                </a:solidFill>
                <a:latin typeface="Times New Roman"/>
                <a:ea typeface="Times New Roman"/>
              </a:rPr>
              <a:t>соғады</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күші </a:t>
            </a:r>
            <a:r>
              <a:rPr lang="kk-KZ" sz="1200" kern="1400" dirty="0" smtClean="0">
                <a:solidFill>
                  <a:srgbClr val="000000"/>
                </a:solidFill>
                <a:latin typeface="Times New Roman"/>
                <a:ea typeface="Times New Roman"/>
              </a:rPr>
              <a:t>2-7 м/с</a:t>
            </a:r>
            <a:r>
              <a:rPr lang="kk-KZ" sz="1200" kern="1400" dirty="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17-19 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5000909" y="3057417"/>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0909" y="2132856"/>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22514</TotalTime>
  <Words>549</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3861</cp:revision>
  <cp:lastPrinted>2023-02-06T06:57:51Z</cp:lastPrinted>
  <dcterms:created xsi:type="dcterms:W3CDTF">2018-03-27T06:03:00Z</dcterms:created>
  <dcterms:modified xsi:type="dcterms:W3CDTF">2024-08-18T07:21:38Z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