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102" y="-5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687049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гроза, днем град, шквал. Ветер западный, юго-западный 9-14, днем порывы 15-20 м/с. Температура воздуха ночью 12-14, днем 21-23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20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ночью сильный дождь. Ветер северо-западный 9-14,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344457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21767</TotalTime>
  <Words>661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4030</cp:revision>
  <cp:lastPrinted>2021-07-01T03:56:27Z</cp:lastPrinted>
  <dcterms:created xsi:type="dcterms:W3CDTF">2018-03-27T06:03:00Z</dcterms:created>
  <dcterms:modified xsi:type="dcterms:W3CDTF">2024-08-19T08:45:32Z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