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840306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79365"/>
            <a:ext cx="4685230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20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юго-западный 9-14, днем порывы 15-20 м/с. Температура воздуха ночью 12-14,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0374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33498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5519</cp:revision>
  <cp:lastPrinted>2021-11-30T05:55:24Z</cp:lastPrinted>
  <dcterms:created xsi:type="dcterms:W3CDTF">2018-03-27T06:03:00Z</dcterms:created>
  <dcterms:modified xsi:type="dcterms:W3CDTF">2024-08-19T07:29:05Z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