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-204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2256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град, шквал. Ветер западный, юго-западный 9-14, днем порывы 15-20 м/с. Температура воздуха ночью 12-14, днем 21-23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ночью сильный дождь. Ветер северо-западный 9-14, порывы 15-20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5773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3936</cp:revision>
  <cp:lastPrinted>2021-07-01T03:56:27Z</cp:lastPrinted>
  <dcterms:created xsi:type="dcterms:W3CDTF">2018-03-27T06:03:00Z</dcterms:created>
  <dcterms:modified xsi:type="dcterms:W3CDTF">2024-08-19T08:44:24Z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