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2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66361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2908" y="219267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955790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24480</TotalTime>
  <Words>691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4104</cp:revision>
  <cp:lastPrinted>2021-10-18T15:52:53Z</cp:lastPrinted>
  <dcterms:created xsi:type="dcterms:W3CDTF">2018-03-27T06:03:00Z</dcterms:created>
  <dcterms:modified xsi:type="dcterms:W3CDTF">2024-08-19T07:43:04Z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