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532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00621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днем временами сильный дождь, гроза, днем град, шквал. Ветер западный, юго-западный 9-14, днем порывы 15-20 м/с. Температура воздуха ночью 15-17,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itchFamily="18" charset="0"/>
              </a:rPr>
              <a:t>Ветер северный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423985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20364</TotalTime>
  <Words>562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3902</cp:revision>
  <cp:lastPrinted>2021-07-01T03:56:27Z</cp:lastPrinted>
  <dcterms:created xsi:type="dcterms:W3CDTF">2018-03-27T06:03:00Z</dcterms:created>
  <dcterms:modified xsi:type="dcterms:W3CDTF">2024-08-19T08:54:59Z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