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28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377021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южный, юго-западный ночью 5-10, днем 9-14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/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8659" y="23159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460647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20950</TotalTime>
  <Words>609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3825</cp:revision>
  <cp:lastPrinted>2021-07-01T03:56:27Z</cp:lastPrinted>
  <dcterms:created xsi:type="dcterms:W3CDTF">2018-03-27T06:03:00Z</dcterms:created>
  <dcterms:modified xsi:type="dcterms:W3CDTF">2024-08-19T07:56:24Z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