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082141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00118" y="290367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7587026"/>
              </p:ext>
            </p:extLst>
          </p:nvPr>
        </p:nvGraphicFramePr>
        <p:xfrm>
          <a:off x="5077514" y="4699658"/>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8" y="4188697"/>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83863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29026</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2021-07-01T07:38:07Z</cp:lastPrinted>
  <dcterms:created xsi:type="dcterms:W3CDTF">2018-03-27T06:03:00Z</dcterms:created>
  <dcterms:modified xsi:type="dcterms:W3CDTF">2024-08-19T06:39:07Z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