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69269928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 19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63632596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19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21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21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13759</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3321</cp:revision>
  <cp:lastPrinted>2021-07-01T03:56:27Z</cp:lastPrinted>
  <dcterms:created xsi:type="dcterms:W3CDTF">2018-03-27T06:03:00Z</dcterms:created>
  <dcterms:modified xsi:type="dcterms:W3CDTF">2024-08-19T07:35:02Z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