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921887879"/>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r>
                        <a:rPr lang="ru-RU" altLang="x-none" sz="1600" b="1" i="1" dirty="0" smtClean="0">
                          <a:solidFill>
                            <a:srgbClr val="002060"/>
                          </a:solidFill>
                          <a:latin typeface="Times New Roman" panose="02020603050405020304" pitchFamily="18" charset="0"/>
                          <a:cs typeface="Times New Roman" panose="02020603050405020304" pitchFamily="18" charset="0"/>
                        </a:rPr>
                        <a:t>32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57967186"/>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828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0.166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0.149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0.051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19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8-13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17-19,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30-32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18-20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20 </a:t>
            </a:r>
            <a:r>
              <a:rPr lang="ru-RU" sz="1200" dirty="0" err="1" smtClean="0">
                <a:solidFill>
                  <a:schemeClr val="tx1"/>
                </a:solidFill>
                <a:latin typeface="Times New Roman" pitchFamily="18" charset="0"/>
                <a:cs typeface="Times New Roman" pitchFamily="18" charset="0"/>
              </a:rPr>
              <a:t>тамыз</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21 </a:t>
            </a:r>
            <a:r>
              <a:rPr lang="kk-KZ" sz="1200" dirty="0" smtClean="0">
                <a:solidFill>
                  <a:schemeClr val="tx1"/>
                </a:solidFill>
                <a:latin typeface="Times New Roman" pitchFamily="18" charset="0"/>
                <a:cs typeface="Times New Roman" pitchFamily="18" charset="0"/>
              </a:rPr>
              <a:t>тамызға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Маратқызы Ж.</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14729</TotalTime>
  <Words>549</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3224</cp:revision>
  <cp:lastPrinted>2021-07-01T07:38:07Z</cp:lastPrinted>
  <dcterms:created xsi:type="dcterms:W3CDTF">2018-03-27T06:03:00Z</dcterms:created>
  <dcterms:modified xsi:type="dcterms:W3CDTF">2024-08-19T06:55:16Z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