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24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537513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304698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20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21-23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21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20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a:p>
            <a:pPr indent="182563" algn="just"/>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59001390"/>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19519</TotalTime>
  <Words>584</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3967</cp:revision>
  <cp:lastPrinted>2021-07-01T03:56:27Z</cp:lastPrinted>
  <dcterms:created xsi:type="dcterms:W3CDTF">2018-03-27T06:03:00Z</dcterms:created>
  <dcterms:modified xsi:type="dcterms:W3CDTF">2024-08-19T08:51:15Z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