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11289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20</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19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a:t>
            </a:r>
            <a:r>
              <a:rPr lang="ru-RU" sz="1300" dirty="0" err="1">
                <a:solidFill>
                  <a:prstClr val="black"/>
                </a:solidFill>
                <a:latin typeface="Times New Roman" pitchFamily="18" charset="0"/>
                <a:cs typeface="Times New Roman" pitchFamily="18" charset="0"/>
              </a:rPr>
              <a:t>найзағай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Ауа температурасы түнде 11-13, күндіз 19-21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21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20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en-US"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3256456"/>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19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16866</TotalTime>
  <Words>566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3224</cp:revision>
  <cp:lastPrinted>2021-07-01T07:38:07Z</cp:lastPrinted>
  <dcterms:created xsi:type="dcterms:W3CDTF">2018-03-27T06:03:00Z</dcterms:created>
  <dcterms:modified xsi:type="dcterms:W3CDTF">2024-08-19T07:43:28Z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