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585930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19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19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215903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19 тамыз с. 20-ден 20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Көшпелі бұлтты, жаңбыр, күндіз найзағай. Оңтүстік-батыстан соғатын желдің күші 9-14, күндіз екпіні 15-20 м/с. Ауа температурасы түнде 12-14, күндіз 23-25 ​​градус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21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21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20 </a:t>
            </a:r>
            <a:r>
              <a:rPr lang="ru-RU" sz="1100" dirty="0">
                <a:solidFill>
                  <a:prstClr val="black"/>
                </a:solidFill>
                <a:latin typeface="Times New Roman" panose="02020603050405020304" pitchFamily="18" charset="0"/>
                <a:cs typeface="Times New Roman" panose="02020603050405020304" pitchFamily="18" charset="0"/>
              </a:rPr>
              <a:t>тамызға, </a:t>
            </a:r>
            <a:r>
              <a:rPr lang="ru-RU" sz="1100">
                <a:solidFill>
                  <a:prstClr val="black"/>
                </a:solidFill>
                <a:latin typeface="Times New Roman" panose="02020603050405020304" pitchFamily="18" charset="0"/>
                <a:cs typeface="Times New Roman" panose="02020603050405020304" pitchFamily="18" charset="0"/>
              </a:rPr>
              <a:t>түнде 21 </a:t>
            </a:r>
            <a:r>
              <a:rPr lang="ru-RU" sz="1100" dirty="0">
                <a:solidFill>
                  <a:prstClr val="black"/>
                </a:solidFill>
                <a:latin typeface="Times New Roman" panose="02020603050405020304" pitchFamily="18" charset="0"/>
                <a:cs typeface="Times New Roman" panose="02020603050405020304" pitchFamily="18" charset="0"/>
              </a:rPr>
              <a:t>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31044</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5304</cp:revision>
  <cp:lastPrinted>2023-01-16T10:13:34Z</cp:lastPrinted>
  <dcterms:created xsi:type="dcterms:W3CDTF">2018-03-27T06:03:00Z</dcterms:created>
  <dcterms:modified xsi:type="dcterms:W3CDTF">2024-08-19T07:29:03Z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