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260667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19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найзағай</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9-14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23</a:t>
            </a:r>
            <a:r>
              <a:rPr lang="kk-KZ" sz="1200" dirty="0" smtClean="0">
                <a:solidFill>
                  <a:prstClr val="black"/>
                </a:solidFill>
                <a:latin typeface="Times New Roman" pitchFamily="18" charset="0"/>
                <a:cs typeface="Times New Roman" pitchFamily="18" charset="0"/>
              </a:rPr>
              <a:t>-25° </a:t>
            </a:r>
            <a:r>
              <a:rPr lang="kk-KZ" sz="1200" dirty="0">
                <a:solidFill>
                  <a:prstClr val="black"/>
                </a:solidFill>
                <a:latin typeface="Times New Roman" pitchFamily="18" charset="0"/>
                <a:cs typeface="Times New Roman" pitchFamily="18" charset="0"/>
              </a:rPr>
              <a:t>жылы.</a:t>
            </a:r>
          </a:p>
          <a:p>
            <a:pPr lvl="0" indent="185738" algn="ctr"/>
            <a:endParaRPr lang="kk-KZ" sz="8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245544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19546</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3776</cp:revision>
  <cp:lastPrinted>2021-07-01T03:56:27Z</cp:lastPrinted>
  <dcterms:created xsi:type="dcterms:W3CDTF">2018-03-27T06:03:00Z</dcterms:created>
  <dcterms:modified xsi:type="dcterms:W3CDTF">2024-08-19T07:49:54Z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