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53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218608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20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жаңбыр, күндіз кей уақыттарда қатты жаңбыр, найзағай, бұршақ, дауыл. Батыстан, оңтүстік-батыстан,  жел соғады, күші 9-14, күндіз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15-17, күндіз 26-28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жауын-шашынсыз. Солтүстіктен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116314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20134</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3901</cp:revision>
  <cp:lastPrinted>2021-07-01T07:38:07Z</cp:lastPrinted>
  <dcterms:created xsi:type="dcterms:W3CDTF">2018-03-27T06:03:00Z</dcterms:created>
  <dcterms:modified xsi:type="dcterms:W3CDTF">2024-08-19T08:54:57Z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