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70" d="100"/>
          <a:sy n="70" d="100"/>
        </p:scale>
        <p:origin x="60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27149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233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5694374"/>
              </p:ext>
            </p:extLst>
          </p:nvPr>
        </p:nvGraphicFramePr>
        <p:xfrm>
          <a:off x="4991355" y="4234700"/>
          <a:ext cx="4747702" cy="21390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днем небольшой дождь, гроза. Ветер южный с переходом на северо-западный 9-14 м/с. Температура воздуха ночью 20-22, днем 28-30 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26339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4766</cp:revision>
  <cp:lastPrinted>2021-07-01T03:56:27Z</cp:lastPrinted>
  <dcterms:created xsi:type="dcterms:W3CDTF">2018-03-27T06:03:00Z</dcterms:created>
  <dcterms:modified xsi:type="dcterms:W3CDTF">2024-08-20T07:08:25Z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